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k Seit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3"/>
  </p:normalViewPr>
  <p:slideViewPr>
    <p:cSldViewPr snapToGrid="0">
      <p:cViewPr varScale="1">
        <p:scale>
          <a:sx n="156" d="100"/>
          <a:sy n="156" d="100"/>
        </p:scale>
        <p:origin x="3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26T08:52:47.328" idx="1">
    <p:pos x="196" y="280"/>
    <p:text>Dibs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4fe16dd4d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4fe16dd4d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4fe16dd4d_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4fe16dd4d_5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4fe16dd4d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4fe16dd4d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4fe16dd4d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4fe16dd4d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4fe16dd4d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4fe16dd4d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4fe16dd4d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4fe16dd4d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418d2fb3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418d2fb3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418d2fb3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418d2fb3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was taken from the first lightning talk, Seemed easier than coming up with the same info. Feel free to add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418d2fb3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418d2fb3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4fe16dd4d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4fe16dd4d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4fe16dd4d_5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4fe16dd4d_5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4fe16dd4d_5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4fe16dd4d_5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418d2fb3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418d2fb3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4fe16dd4d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4fe16dd4d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omments" Target="../comments/commen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sddec20-23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Presentation 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Zach DeMaris, Anastasia Golter, Emily Kinne,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Koenen, Jack Seiter, Nicholas Stasi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308E6E-8B86-574D-B4AE-62E9D9A50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8"/>
    </mc:Choice>
    <mc:Fallback xmlns="">
      <p:transition spd="slow" advTm="1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Requirements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proofing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Environmentally friendly materials that won’t add toxins to water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Flexible wires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4E4790-8CB3-DC4C-AF7D-7932E0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6"/>
    </mc:Choice>
    <mc:Fallback xmlns="">
      <p:transition spd="slow" advTm="7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Observe temperature, movement, and chemical composition (i.e. chlorophyll, phosphorous, and nitrate levels)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be capable of transmitting and storing underwater sensor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have low power usage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Shall use I2C and 1-wire protocol to communicate with sensors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Operate for 24 hours continuously without recharge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Total cost limit of $500 for one unit (head and set of arrays)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sensor arrays per location where data is read.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1915CE-BAA2-234B-85C9-DA608E302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0"/>
    </mc:Choice>
    <mc:Fallback xmlns="">
      <p:transition spd="slow" advTm="7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04E7E4-4EA9-E34D-86D0-F30B3D904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"/>
    </mc:Choice>
    <mc:Fallback xmlns="">
      <p:transition spd="slow" advTm="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Semester Challenges </a:t>
            </a: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Since transitioning to online learning we have put most of the hardware development on hold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cannot work in the labs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our meetings have been moved to online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Choosing a microcontroller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Choosing communication protocols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Learning how to do surface-mount soldering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210D28-CAE4-F34B-9853-F1F249BF6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59"/>
    </mc:Choice>
    <mc:Fallback xmlns="">
      <p:transition spd="slow" advTm="15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Plans?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B9FE88-84C8-D44E-A1F6-C62197C65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1"/>
    </mc:Choice>
    <mc:Fallback xmlns="">
      <p:transition spd="slow" advTm="1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Semester Plans </a:t>
            </a: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Cellular Communication Completion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Mostly working currently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Finish hardware development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PCB designs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Soldering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Additional sensors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Hardware testing, integration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the housing for the platform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Waterproofing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Floatation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Analyze data being collected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Graphs, algorithms, machine learning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A70890-5D63-FB45-BF02-E69A3AE54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78"/>
    </mc:Choice>
    <mc:Fallback xmlns="">
      <p:transition spd="slow" advTm="13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6823-4667-CE4C-8D5B-77DFB371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02E63-2051-684E-8753-2F89ECBAE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would like thank everyone listening as well as:</a:t>
            </a:r>
          </a:p>
          <a:p>
            <a:pPr marL="822960" lvl="1">
              <a:lnSpc>
                <a:spcPts val="1080"/>
              </a:lnSpc>
            </a:pPr>
            <a:r>
              <a:rPr lang="en-US" dirty="0"/>
              <a:t>Dr. Pandey</a:t>
            </a:r>
          </a:p>
          <a:p>
            <a:pPr marL="822960" lvl="1">
              <a:lnSpc>
                <a:spcPts val="1080"/>
              </a:lnSpc>
            </a:pPr>
            <a:r>
              <a:rPr lang="en-US" dirty="0"/>
              <a:t>Chris Legner</a:t>
            </a:r>
          </a:p>
          <a:p>
            <a:pPr marL="822960" lvl="1">
              <a:lnSpc>
                <a:spcPts val="1080"/>
              </a:lnSpc>
            </a:pPr>
            <a:r>
              <a:rPr lang="en-US" dirty="0"/>
              <a:t>Vishal Patel</a:t>
            </a:r>
          </a:p>
          <a:p>
            <a:pPr marL="822960" lvl="1">
              <a:lnSpc>
                <a:spcPts val="1080"/>
              </a:lnSpc>
            </a:pPr>
            <a:r>
              <a:rPr lang="en-US" dirty="0"/>
              <a:t>Lee Harker</a:t>
            </a:r>
          </a:p>
          <a:p>
            <a:pPr marL="822960" lvl="1">
              <a:lnSpc>
                <a:spcPts val="1080"/>
              </a:lnSpc>
            </a:pPr>
            <a:r>
              <a:rPr lang="en-US" dirty="0"/>
              <a:t>All other faculty and staff that gave insightful presentations</a:t>
            </a:r>
          </a:p>
          <a:p>
            <a:pPr lvl="1"/>
            <a:endParaRPr lang="en-US" dirty="0"/>
          </a:p>
          <a:p>
            <a:r>
              <a:rPr lang="en-US" dirty="0"/>
              <a:t>We have been fortunate to continue working as a team through these hard times, and we are excited to get back in the lab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F7FA30-F046-7E45-8025-034C63077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6"/>
    </mc:Choice>
    <mc:Fallback xmlns="">
      <p:transition spd="slow" advTm="6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608DB6-3BE2-ED49-ACD8-B7D09D98E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5"/>
    </mc:Choice>
    <mc:Fallback xmlns="">
      <p:transition spd="slow" advTm="1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Harmful Algae Blooms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Algae blooms release harmful toxins which can negatively affect public health, ecosystems, and fisheries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Data on harmful algae blooms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Cause is unknown, there is not much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Drones have been used to collect data, but it is unreliable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goal of this project is to collect data on algae blooms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 users: biologists can use data to prepare and mitigate for harmful effects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F5636F-4A97-454D-AC2F-66FAD54B1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45"/>
    </mc:Choice>
    <mc:Fallback xmlns="">
      <p:transition spd="slow" advTm="8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77C7AB-77B1-4A4A-A3E2-C2F0F73B9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8"/>
    </mc:Choice>
    <mc:Fallback xmlns="">
      <p:transition spd="slow" advTm="1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Floating Sensor Platform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build sensor arrays to monitor algae blooms</a:t>
            </a:r>
            <a:endParaRPr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Analyzing Water Conditions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We hope to gain insight by measuring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Temperature 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Movement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Gases and other chemical components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Technology Approach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We plan to use commercial sensors to record data and analyze it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With more data, we can try to find what causes algae blooms</a:t>
            </a:r>
            <a:endParaRPr sz="1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22CDD9-B62C-E644-A849-1B315BB79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50"/>
    </mc:Choice>
    <mc:Fallback xmlns="">
      <p:transition spd="slow" advTm="9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Architecture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03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central transfer module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Gathers data from sensor array into a centralized location to be transmitted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sensor arrays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readings from each kind of sensor are required for statistical significance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Modular design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Easier to replace and manufacture.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Standard connectors add no cost.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Environment-proof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entire platform must be water resistant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Must be flexible to prevent damage from both wind, current, and wildlife.</a:t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4700" y="1351875"/>
            <a:ext cx="2824500" cy="274194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6014700" y="4066675"/>
            <a:ext cx="23628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figure 1 : total architecture 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9BEE85-F119-054E-A588-C8FB32EA1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43"/>
    </mc:Choice>
    <mc:Fallback xmlns="">
      <p:transition spd="slow" advTm="8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Module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170825" y="1017725"/>
            <a:ext cx="6067800" cy="3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 Electronics (Raspberry Pi Zero)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Main electronics are centralized for power conservation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Backup Persistent Storage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One storage source is sufficient to handle many sensor arrays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Micro-SD</a:t>
            </a:r>
            <a:endParaRPr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Highly price effective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Transfer (FONA 808)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One data transfer module reduces recurrent costs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Cellular GSM (2G)</a:t>
            </a:r>
            <a:endParaRPr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GSM is common in third world countries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Standard 500mAh battery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Solar panels require further research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5">
            <a:alphaModFix/>
          </a:blip>
          <a:srcRect b="63926"/>
          <a:stretch/>
        </p:blipFill>
        <p:spPr>
          <a:xfrm>
            <a:off x="6296050" y="1817375"/>
            <a:ext cx="2765800" cy="93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6296050" y="2688775"/>
            <a:ext cx="23628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figure 2 : head unit 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DB224E-FF7B-984B-9139-9EE9C6530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68"/>
    </mc:Choice>
    <mc:Fallback>
      <p:transition spd="slow" advTm="16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Arrays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20300" cy="3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sensor array is a set of independent sensors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sensor array is identical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or more sensors at a given location ensures statistical significance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Sensors are placed along the array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sensors of the same kind may be placed along it at different depths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sensor types can be placed on the same location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protocol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I2C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1-wire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000" y="2097025"/>
            <a:ext cx="2707200" cy="206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6132000" y="4077625"/>
            <a:ext cx="23628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figure 3 : sensor arrays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C040FB-C161-BA4B-8CAC-AD46A9750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27"/>
    </mc:Choice>
    <mc:Fallback xmlns="">
      <p:transition spd="slow" advTm="8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0589D-C8CD-4B46-BA93-F84B450F7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0"/>
    </mc:Choice>
    <mc:Fallback xmlns="">
      <p:transition spd="slow" advTm="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627</Words>
  <Application>Microsoft Macintosh PowerPoint</Application>
  <PresentationFormat>On-screen Show (16:9)</PresentationFormat>
  <Paragraphs>107</Paragraphs>
  <Slides>16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Proxima Nova</vt:lpstr>
      <vt:lpstr>Arial</vt:lpstr>
      <vt:lpstr>Spearmint</vt:lpstr>
      <vt:lpstr>sddec20-23 Final Presentation </vt:lpstr>
      <vt:lpstr>Problem</vt:lpstr>
      <vt:lpstr>Harmful Algae Blooms</vt:lpstr>
      <vt:lpstr>Solution</vt:lpstr>
      <vt:lpstr>Floating Sensor Platform</vt:lpstr>
      <vt:lpstr>Overall Architecture</vt:lpstr>
      <vt:lpstr>Head Module</vt:lpstr>
      <vt:lpstr>Sensor Arrays</vt:lpstr>
      <vt:lpstr>Requirements</vt:lpstr>
      <vt:lpstr>Environmental Requirements </vt:lpstr>
      <vt:lpstr>Functional Requirements</vt:lpstr>
      <vt:lpstr>Challenges</vt:lpstr>
      <vt:lpstr>Semester Challenges </vt:lpstr>
      <vt:lpstr>Future Plans?</vt:lpstr>
      <vt:lpstr>Fall Semester Plans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sddec20-23 Final Presentation </dc:title>
  <cp:lastModifiedBy>Golter, Anastasia C</cp:lastModifiedBy>
  <cp:revision>3</cp:revision>
  <dcterms:modified xsi:type="dcterms:W3CDTF">2020-04-26T21:38:32Z</dcterms:modified>
</cp:coreProperties>
</file>